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6" r:id="rId3"/>
    <p:sldId id="257" r:id="rId4"/>
    <p:sldId id="258" r:id="rId5"/>
    <p:sldId id="259" r:id="rId6"/>
    <p:sldId id="260" r:id="rId7"/>
    <p:sldId id="264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29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png>
</file>

<file path=ppt/media/image13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FF84F1-B1D5-48E3-AAA0-2ED7ADD3FD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9DF6B1A-B2F2-446C-A18F-660C3F218F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909C1C-81FE-46C3-AEE5-FC013B278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CEE80-F4D2-4203-A811-C7C52AAB1F72}" type="datetimeFigureOut">
              <a:rPr lang="es-MX" smtClean="0"/>
              <a:t>27/11/2021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E78C6A-1A13-431D-B7D1-92D774E23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D4017CF-02A8-4DD4-9278-A90B5FD47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D7D47-7F5C-441A-B3AF-CF3C3A7E20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6088797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20000">
        <p15:prstTrans prst="curtains"/>
      </p:transition>
    </mc:Choice>
    <mc:Fallback>
      <p:transition spd="slow" advClick="0" advTm="20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9799D4-60D1-431B-ABE8-8947734F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8B0B226-24E8-40AD-8AB0-DA95F8082E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2C3E26B-D9C1-4C99-9D13-C2CF5027C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CEE80-F4D2-4203-A811-C7C52AAB1F72}" type="datetimeFigureOut">
              <a:rPr lang="es-MX" smtClean="0"/>
              <a:t>27/11/2021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14EDCE8-CFB5-43F0-97FC-1183E3518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A02B5DD-657F-4605-BE56-378D9B35A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D7D47-7F5C-441A-B3AF-CF3C3A7E20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2520131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20000">
        <p15:prstTrans prst="curtains"/>
      </p:transition>
    </mc:Choice>
    <mc:Fallback>
      <p:transition spd="slow" advClick="0" advTm="20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E217638-482A-44BD-8971-96331D39C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2FAA87B-B192-4C0B-9EE5-2663A0C6BC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057E8A2-DFF9-41B0-99C6-7A8BAAB81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CEE80-F4D2-4203-A811-C7C52AAB1F72}" type="datetimeFigureOut">
              <a:rPr lang="es-MX" smtClean="0"/>
              <a:t>27/11/2021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8C9A033-9DE8-4F32-8691-E92CE21A0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2C83A5F-157F-4CA5-B40D-BD9FB245B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D7D47-7F5C-441A-B3AF-CF3C3A7E20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855180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20000">
        <p15:prstTrans prst="curtains"/>
      </p:transition>
    </mc:Choice>
    <mc:Fallback>
      <p:transition spd="slow" advClick="0" advTm="20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C56852-E090-4DA8-B7BC-49323085C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ABB4BCC-9A63-469A-829D-0166A3357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D2A8B03-A174-4811-8944-DEA3C03EB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CEE80-F4D2-4203-A811-C7C52AAB1F72}" type="datetimeFigureOut">
              <a:rPr lang="es-MX" smtClean="0"/>
              <a:t>27/11/2021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B938E2F-8FDB-4C83-A1F0-FDED038A1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2D19676-828E-4F4F-AE28-C98554602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D7D47-7F5C-441A-B3AF-CF3C3A7E20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9196603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20000">
        <p15:prstTrans prst="curtains"/>
      </p:transition>
    </mc:Choice>
    <mc:Fallback>
      <p:transition spd="slow" advClick="0" advTm="20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C482BD-83C1-4FCD-AC26-F966B63FB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2454FEF-52A5-45BA-99F5-3F067D669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63B2E52-DB2B-4AFF-8D9A-4908CB80B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CEE80-F4D2-4203-A811-C7C52AAB1F72}" type="datetimeFigureOut">
              <a:rPr lang="es-MX" smtClean="0"/>
              <a:t>27/11/2021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B484E63-1DC1-45C4-9726-587415B6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5BA67B-A1D1-4BA1-82F2-1E28774AB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D7D47-7F5C-441A-B3AF-CF3C3A7E20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302036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20000">
        <p15:prstTrans prst="curtains"/>
      </p:transition>
    </mc:Choice>
    <mc:Fallback>
      <p:transition spd="slow" advClick="0" advTm="20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1FCB19-FD94-4CD3-896D-CDAFCF4D0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ABA99E-176B-4E8C-8095-A12E3E3675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81C3079-B123-4A26-99AF-395EF3A328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4D9D56D-ED28-4AFE-9A45-0470FD567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CEE80-F4D2-4203-A811-C7C52AAB1F72}" type="datetimeFigureOut">
              <a:rPr lang="es-MX" smtClean="0"/>
              <a:t>27/11/2021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0F259BC-B2D3-4FF2-BE0E-F7E60B3E3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C0EF907-A4F4-4B8C-91D7-8423B1B7E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D7D47-7F5C-441A-B3AF-CF3C3A7E20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336243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20000">
        <p15:prstTrans prst="curtains"/>
      </p:transition>
    </mc:Choice>
    <mc:Fallback>
      <p:transition spd="slow" advClick="0" advTm="20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EE7336-DD9D-45D2-8448-1AE777411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9796744-069A-4AC6-9D65-C150057CDC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3EEF5B2-19AD-4E48-9E28-E4069128F3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B7227B0-8CAA-47B1-AF25-5F7DDCE7D7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6805DE1-6BC5-4427-B31C-9A88D89A43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42A0629-0B65-4A81-9F47-4A5324FF0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CEE80-F4D2-4203-A811-C7C52AAB1F72}" type="datetimeFigureOut">
              <a:rPr lang="es-MX" smtClean="0"/>
              <a:t>27/11/2021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6A3C2C8-B937-425C-95FE-F92F97D2A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CD9A0FC-4C75-459C-969F-1BFA7CDFF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D7D47-7F5C-441A-B3AF-CF3C3A7E20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109562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20000">
        <p15:prstTrans prst="curtains"/>
      </p:transition>
    </mc:Choice>
    <mc:Fallback>
      <p:transition spd="slow" advClick="0" advTm="20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A983E-6327-4A58-8ECD-9A074F628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150B18C-A73E-421B-AE75-72B80DE69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CEE80-F4D2-4203-A811-C7C52AAB1F72}" type="datetimeFigureOut">
              <a:rPr lang="es-MX" smtClean="0"/>
              <a:t>27/11/2021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65215D9-2001-4F5B-9307-CAFCA26D2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7BAAC84-6A89-421F-BF1A-61F6128F2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D7D47-7F5C-441A-B3AF-CF3C3A7E20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6817120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20000">
        <p15:prstTrans prst="curtains"/>
      </p:transition>
    </mc:Choice>
    <mc:Fallback>
      <p:transition spd="slow" advClick="0" advTm="20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D3C92C8-FCF1-4EBC-B243-10858D65D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CEE80-F4D2-4203-A811-C7C52AAB1F72}" type="datetimeFigureOut">
              <a:rPr lang="es-MX" smtClean="0"/>
              <a:t>27/11/2021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5B572C7-49F6-4CC3-8C13-516C1CC32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55BC1B7-5C78-4D82-B5AC-F0395DF10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D7D47-7F5C-441A-B3AF-CF3C3A7E20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7522945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20000">
        <p15:prstTrans prst="curtains"/>
      </p:transition>
    </mc:Choice>
    <mc:Fallback>
      <p:transition spd="slow" advClick="0" advTm="20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39D948-61D9-4ECA-A680-EB5B473A0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C12775B-2D3C-4EB3-B703-D9F87332E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3F68DAA-4665-4CBF-9C93-F522C908B0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6FB7740-23DC-47B4-842A-40A5EFE34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CEE80-F4D2-4203-A811-C7C52AAB1F72}" type="datetimeFigureOut">
              <a:rPr lang="es-MX" smtClean="0"/>
              <a:t>27/11/2021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85A8F49-F801-4A58-8674-A74B1A80C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814939B-1BD2-4BF6-BC11-CB8A972E3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D7D47-7F5C-441A-B3AF-CF3C3A7E20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927960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20000">
        <p15:prstTrans prst="curtains"/>
      </p:transition>
    </mc:Choice>
    <mc:Fallback>
      <p:transition spd="slow" advClick="0" advTm="20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18820D-0202-4D72-8A25-9B7DCDDBB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DDC9EFF-2771-46FA-A040-8256D60AEA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903DC83-90F3-43CD-A02F-F223D3D5FA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A34E327-A03B-4C35-8103-E02DD865E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CEE80-F4D2-4203-A811-C7C52AAB1F72}" type="datetimeFigureOut">
              <a:rPr lang="es-MX" smtClean="0"/>
              <a:t>27/11/2021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D4A4EB7-15BA-4037-B6CD-32FF8DD20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448E9E8-D2D4-4619-8861-BC2AB1DD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D7D47-7F5C-441A-B3AF-CF3C3A7E20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4004877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20000">
        <p15:prstTrans prst="curtains"/>
      </p:transition>
    </mc:Choice>
    <mc:Fallback>
      <p:transition spd="slow" advClick="0" advTm="20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7874056-5DF1-4AFA-B8B9-20DD75FB5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0C2A506-1058-400D-ACE6-3FFB532BDF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CE84706-7071-439C-8585-21B209AAC7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FCEE80-F4D2-4203-A811-C7C52AAB1F72}" type="datetimeFigureOut">
              <a:rPr lang="es-MX" smtClean="0"/>
              <a:t>27/11/2021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D7117C5-A605-4B4A-AE5B-1DB40276F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E63E62-4449-444D-A7E6-6C124B27EA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D7D47-7F5C-441A-B3AF-CF3C3A7E20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15501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20000">
        <p15:prstTrans prst="curtains"/>
      </p:transition>
    </mc:Choice>
    <mc:Fallback>
      <p:transition spd="slow" advClick="0" advTm="20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85374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200953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25000">
        <p15:prstTrans prst="curtains"/>
      </p:transition>
    </mc:Choice>
    <mc:Fallback>
      <p:transition spd="slow" advClick="0" advTm="25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57C176E9-C8DC-48B8-A2AA-CF442B2ABB01}"/>
              </a:ext>
            </a:extLst>
          </p:cNvPr>
          <p:cNvSpPr txBox="1"/>
          <p:nvPr/>
        </p:nvSpPr>
        <p:spPr>
          <a:xfrm>
            <a:off x="7240556" y="177281"/>
            <a:ext cx="4573240" cy="707886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</p:spPr>
        <p:txBody>
          <a:bodyPr wrap="none" rtlCol="0">
            <a:spAutoFit/>
          </a:bodyPr>
          <a:lstStyle/>
          <a:p>
            <a:r>
              <a:rPr lang="es-MX" sz="4000" dirty="0">
                <a:solidFill>
                  <a:schemeClr val="bg1"/>
                </a:solidFill>
              </a:rPr>
              <a:t>FIRST ILLUSION UTVT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FAFB264-5177-4ABA-9FFC-48B9216468A6}"/>
              </a:ext>
            </a:extLst>
          </p:cNvPr>
          <p:cNvSpPr txBox="1"/>
          <p:nvPr/>
        </p:nvSpPr>
        <p:spPr>
          <a:xfrm>
            <a:off x="8404978" y="2093167"/>
            <a:ext cx="2244397" cy="707886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</p:spPr>
        <p:txBody>
          <a:bodyPr wrap="none" rtlCol="0">
            <a:spAutoFit/>
          </a:bodyPr>
          <a:lstStyle/>
          <a:p>
            <a:r>
              <a:rPr lang="es-MX" sz="4000" dirty="0">
                <a:solidFill>
                  <a:schemeClr val="bg1"/>
                </a:solidFill>
              </a:rPr>
              <a:t>CRÉDITOS</a:t>
            </a:r>
          </a:p>
        </p:txBody>
      </p:sp>
      <p:pic>
        <p:nvPicPr>
          <p:cNvPr id="6" name="credits">
            <a:hlinkClick r:id="" action="ppaction://media"/>
            <a:extLst>
              <a:ext uri="{FF2B5EF4-FFF2-40B4-BE49-F238E27FC236}">
                <a16:creationId xmlns:a16="http://schemas.microsoft.com/office/drawing/2014/main" id="{C767D0E8-DEA5-4063-AD5D-11FA31FB7B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03568" y="69093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45235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10000">
        <p15:prstTrans prst="curtains"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" grpId="0" animBg="1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9BA1EE3-0F3C-44E5-B3A9-43B0A9A27E59}"/>
              </a:ext>
            </a:extLst>
          </p:cNvPr>
          <p:cNvSpPr txBox="1"/>
          <p:nvPr/>
        </p:nvSpPr>
        <p:spPr>
          <a:xfrm>
            <a:off x="139960" y="248144"/>
            <a:ext cx="11860170" cy="707886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</p:spPr>
        <p:txBody>
          <a:bodyPr wrap="none" rtlCol="0">
            <a:spAutoFit/>
          </a:bodyPr>
          <a:lstStyle/>
          <a:p>
            <a:r>
              <a:rPr lang="es-MX" sz="4000" dirty="0">
                <a:solidFill>
                  <a:schemeClr val="bg1"/>
                </a:solidFill>
              </a:rPr>
              <a:t>INGENIERÍA EN DESARROLLO Y GESTIÓN DEL SOFTWARE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88319C7-7836-4325-B4D0-F08660C0056D}"/>
              </a:ext>
            </a:extLst>
          </p:cNvPr>
          <p:cNvSpPr txBox="1"/>
          <p:nvPr/>
        </p:nvSpPr>
        <p:spPr>
          <a:xfrm>
            <a:off x="139960" y="2217278"/>
            <a:ext cx="6095323" cy="707886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</p:spPr>
        <p:txBody>
          <a:bodyPr wrap="none" rtlCol="0">
            <a:spAutoFit/>
          </a:bodyPr>
          <a:lstStyle/>
          <a:p>
            <a:r>
              <a:rPr lang="es-MX" sz="4000" dirty="0">
                <a:solidFill>
                  <a:schemeClr val="bg1"/>
                </a:solidFill>
              </a:rPr>
              <a:t>CREACIÓN DE VIDEOJUEGOS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485561D-B0A1-4113-AE31-A0305B3CC2FA}"/>
              </a:ext>
            </a:extLst>
          </p:cNvPr>
          <p:cNvSpPr txBox="1"/>
          <p:nvPr/>
        </p:nvSpPr>
        <p:spPr>
          <a:xfrm>
            <a:off x="139960" y="1232711"/>
            <a:ext cx="6467796" cy="707886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</p:spPr>
        <p:txBody>
          <a:bodyPr wrap="none" rtlCol="0">
            <a:spAutoFit/>
          </a:bodyPr>
          <a:lstStyle/>
          <a:p>
            <a:r>
              <a:rPr lang="es-MX" sz="4000" dirty="0">
                <a:solidFill>
                  <a:schemeClr val="bg1"/>
                </a:solidFill>
              </a:rPr>
              <a:t>SEPTIEMBRE-DICIEMBRE 2021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034C419-9B64-469D-90F6-45D5A69931C5}"/>
              </a:ext>
            </a:extLst>
          </p:cNvPr>
          <p:cNvSpPr txBox="1"/>
          <p:nvPr/>
        </p:nvSpPr>
        <p:spPr>
          <a:xfrm>
            <a:off x="139960" y="3201845"/>
            <a:ext cx="9071329" cy="1323439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</p:spPr>
        <p:txBody>
          <a:bodyPr wrap="none" rtlCol="0">
            <a:spAutoFit/>
          </a:bodyPr>
          <a:lstStyle/>
          <a:p>
            <a:r>
              <a:rPr lang="es-MX" sz="4000" dirty="0">
                <a:solidFill>
                  <a:schemeClr val="bg1"/>
                </a:solidFill>
              </a:rPr>
              <a:t>PROFESOR:</a:t>
            </a:r>
          </a:p>
          <a:p>
            <a:r>
              <a:rPr lang="es-MX" sz="4000" dirty="0">
                <a:solidFill>
                  <a:schemeClr val="bg1"/>
                </a:solidFill>
              </a:rPr>
              <a:t>M.E.S. RUBÉN DARIO HERNÁNDEZ MENDO</a:t>
            </a:r>
          </a:p>
        </p:txBody>
      </p:sp>
    </p:spTree>
    <p:extLst>
      <p:ext uri="{BB962C8B-B14F-4D97-AF65-F5344CB8AC3E}">
        <p14:creationId xmlns:p14="http://schemas.microsoft.com/office/powerpoint/2010/main" val="103941367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10000">
        <p15:prstTrans prst="curtains"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01E3B64-6C7A-4DCC-BA82-106BDEEBCDD1}"/>
              </a:ext>
            </a:extLst>
          </p:cNvPr>
          <p:cNvSpPr txBox="1"/>
          <p:nvPr/>
        </p:nvSpPr>
        <p:spPr>
          <a:xfrm>
            <a:off x="158621" y="158619"/>
            <a:ext cx="3619902" cy="707886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</p:spPr>
        <p:txBody>
          <a:bodyPr wrap="none" rtlCol="0">
            <a:spAutoFit/>
          </a:bodyPr>
          <a:lstStyle/>
          <a:p>
            <a:r>
              <a:rPr lang="es-MX" sz="4000" dirty="0">
                <a:solidFill>
                  <a:schemeClr val="bg1"/>
                </a:solidFill>
              </a:rPr>
              <a:t>GRUPO IDGS101</a:t>
            </a: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CF218E7A-87E4-4821-8A4A-DD3E83AD2ED5}"/>
              </a:ext>
            </a:extLst>
          </p:cNvPr>
          <p:cNvGrpSpPr/>
          <p:nvPr/>
        </p:nvGrpSpPr>
        <p:grpSpPr>
          <a:xfrm>
            <a:off x="125914" y="1997839"/>
            <a:ext cx="11940171" cy="2862322"/>
            <a:chOff x="179088" y="1960164"/>
            <a:chExt cx="11940171" cy="2862322"/>
          </a:xfrm>
        </p:grpSpPr>
        <p:sp>
          <p:nvSpPr>
            <p:cNvPr id="3" name="CuadroTexto 2">
              <a:extLst>
                <a:ext uri="{FF2B5EF4-FFF2-40B4-BE49-F238E27FC236}">
                  <a16:creationId xmlns:a16="http://schemas.microsoft.com/office/drawing/2014/main" id="{09EC9047-0372-4574-B66C-853790EEF0FE}"/>
                </a:ext>
              </a:extLst>
            </p:cNvPr>
            <p:cNvSpPr txBox="1"/>
            <p:nvPr/>
          </p:nvSpPr>
          <p:spPr>
            <a:xfrm>
              <a:off x="179088" y="1960164"/>
              <a:ext cx="3980058" cy="2862322"/>
            </a:xfrm>
            <a:prstGeom prst="rect">
              <a:avLst/>
            </a:prstGeom>
            <a:solidFill>
              <a:schemeClr val="bg1">
                <a:lumMod val="65000"/>
                <a:alpha val="58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MX" dirty="0">
                  <a:solidFill>
                    <a:schemeClr val="bg1"/>
                  </a:solidFill>
                </a:rPr>
                <a:t> ADRIAN ALDAMA DANIELA LIZBET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 ANTONIO HERNANDEZ DULCE MARIA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DIEGO GERMAN JORGE JOVANI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MACAL FELIPE DANIEL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MARTINEZ RUIZ JOSE ANTONIO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ORTIGOZA GONZALEZ AZUCENA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RAMIREZ CELESTINO ISAAC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ROBLES SANTANA MICHELLE AURORA 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SOTENO ORDOÑEZ SEBASTIAN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VILLAGOMEZ ALCANTARA BELEN</a:t>
              </a:r>
            </a:p>
          </p:txBody>
        </p:sp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0AA8DC2E-E35D-4EB3-842B-D2B3471F1B23}"/>
                </a:ext>
              </a:extLst>
            </p:cNvPr>
            <p:cNvSpPr txBox="1"/>
            <p:nvPr/>
          </p:nvSpPr>
          <p:spPr>
            <a:xfrm>
              <a:off x="4159146" y="1960164"/>
              <a:ext cx="3980057" cy="2862322"/>
            </a:xfrm>
            <a:prstGeom prst="rect">
              <a:avLst/>
            </a:prstGeom>
            <a:solidFill>
              <a:schemeClr val="bg1">
                <a:lumMod val="65000"/>
                <a:alpha val="58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MX" dirty="0">
                  <a:solidFill>
                    <a:schemeClr val="bg1"/>
                  </a:solidFill>
                </a:rPr>
                <a:t> ALVAREZ RAYON ARTURO IVAN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BELLO JIMENEZ ALMA JESICA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MARIN CASTAÑEDA CARLOS ARTURO 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MAYA VELAZQUEZ MARIO HERNAN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OSOÑOS GOMEZ ANGEL EDUARDO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REYES HERNANDEZ PABLO ADRIAN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RUIZ ORTEGA BRENDA LETICIA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TOVAR HERNANDEZ JIMENA 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VILLEGAS MONTIEL SAMUEL JESUS</a:t>
              </a:r>
            </a:p>
            <a:p>
              <a:pPr algn="ctr"/>
              <a:endParaRPr lang="es-MX" dirty="0">
                <a:solidFill>
                  <a:schemeClr val="bg1"/>
                </a:solidFill>
              </a:endParaRPr>
            </a:p>
          </p:txBody>
        </p:sp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B1AA4E6E-FA4D-49D6-BEB9-BD1C5685431F}"/>
                </a:ext>
              </a:extLst>
            </p:cNvPr>
            <p:cNvSpPr txBox="1"/>
            <p:nvPr/>
          </p:nvSpPr>
          <p:spPr>
            <a:xfrm>
              <a:off x="8139203" y="1960164"/>
              <a:ext cx="3980056" cy="2862322"/>
            </a:xfrm>
            <a:prstGeom prst="rect">
              <a:avLst/>
            </a:prstGeom>
            <a:solidFill>
              <a:schemeClr val="bg1">
                <a:lumMod val="65000"/>
                <a:alpha val="58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MX" dirty="0">
                  <a:solidFill>
                    <a:schemeClr val="bg1"/>
                  </a:solidFill>
                </a:rPr>
                <a:t> AMARO HERNANDEZ FRANCISCO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DIAZ VALENCIA CESAR DAVID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LORENZO CRUZ CARLOS OMAR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MARTINEZ ESTEBAN ITZEL CAROLINA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MENDOZA MARTINEZ KEVIN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PICHARDO DELGADILLO FERNANDO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REYES ROJAS MAURICIO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SEGURA ROSALES ALONDRA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 VICTORIANO JIMENEZ ANGEL ANDRES</a:t>
              </a:r>
            </a:p>
            <a:p>
              <a:pPr algn="ctr"/>
              <a:endParaRPr lang="es-MX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954420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15000">
        <p15:prstTrans prst="curtains"/>
      </p:transition>
    </mc:Choice>
    <mc:Fallback>
      <p:transition spd="slow" advClick="0" advTm="15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FD4A564-43F2-4555-AD43-9F5DB70C759F}"/>
              </a:ext>
            </a:extLst>
          </p:cNvPr>
          <p:cNvSpPr txBox="1"/>
          <p:nvPr/>
        </p:nvSpPr>
        <p:spPr>
          <a:xfrm>
            <a:off x="158621" y="158619"/>
            <a:ext cx="3619902" cy="707886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</p:spPr>
        <p:txBody>
          <a:bodyPr wrap="none" rtlCol="0">
            <a:spAutoFit/>
          </a:bodyPr>
          <a:lstStyle/>
          <a:p>
            <a:r>
              <a:rPr lang="es-MX" sz="4000" dirty="0">
                <a:solidFill>
                  <a:schemeClr val="bg1"/>
                </a:solidFill>
              </a:rPr>
              <a:t>GRUPO IDGS102</a:t>
            </a:r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069022B8-BB82-49DE-A8D0-F2689CFA2210}"/>
              </a:ext>
            </a:extLst>
          </p:cNvPr>
          <p:cNvGrpSpPr/>
          <p:nvPr/>
        </p:nvGrpSpPr>
        <p:grpSpPr>
          <a:xfrm>
            <a:off x="0" y="2074783"/>
            <a:ext cx="12095922" cy="2708434"/>
            <a:chOff x="158621" y="1032127"/>
            <a:chExt cx="12095922" cy="2708434"/>
          </a:xfrm>
        </p:grpSpPr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5007ADC0-08B6-4544-9975-DDFDBEB8E171}"/>
                </a:ext>
              </a:extLst>
            </p:cNvPr>
            <p:cNvSpPr txBox="1"/>
            <p:nvPr/>
          </p:nvSpPr>
          <p:spPr>
            <a:xfrm>
              <a:off x="158621" y="1032127"/>
              <a:ext cx="4373217" cy="2708434"/>
            </a:xfrm>
            <a:prstGeom prst="rect">
              <a:avLst/>
            </a:prstGeom>
            <a:solidFill>
              <a:schemeClr val="bg1">
                <a:lumMod val="65000"/>
                <a:alpha val="58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 AGUILAR DE LA CRUZ SEBASTIAN EMMANUEL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ARMENTA PAVON ALEJANDRO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ESCUTIA SANABRIA AMERICA JOCELYN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GARCIA MENDEZ ISMAEL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GONZALEZ MARTINEZ EDGAR AXEL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MARTINEZ FLORENTINO FABIOLA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ORTEGA MARTINEZ LUIS FERNANDO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RANGEL PEREZ FRANCISCO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SALDAÑA ALMEIDA AARON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TORRES CALZADA GUADALUPE</a:t>
              </a:r>
            </a:p>
          </p:txBody>
        </p:sp>
        <p:sp>
          <p:nvSpPr>
            <p:cNvPr id="7" name="CuadroTexto 6">
              <a:extLst>
                <a:ext uri="{FF2B5EF4-FFF2-40B4-BE49-F238E27FC236}">
                  <a16:creationId xmlns:a16="http://schemas.microsoft.com/office/drawing/2014/main" id="{772B00A2-7E15-4A8C-ACB6-0E4C810C8767}"/>
                </a:ext>
              </a:extLst>
            </p:cNvPr>
            <p:cNvSpPr txBox="1"/>
            <p:nvPr/>
          </p:nvSpPr>
          <p:spPr>
            <a:xfrm>
              <a:off x="4531838" y="1032127"/>
              <a:ext cx="3494647" cy="2708434"/>
            </a:xfrm>
            <a:prstGeom prst="rect">
              <a:avLst/>
            </a:prstGeom>
            <a:solidFill>
              <a:schemeClr val="bg1">
                <a:lumMod val="65000"/>
                <a:alpha val="58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AGUILAR ORTEGA URIEL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CHONG LOPEZ OMAR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GALICIA DE JESUS JESSICA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GARCIA TURIN EDUARDO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GONZALEZ MENDEZ PEDRO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MOZO RODRIGUEZ EDUARDO FELIPE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PEÑA MARTINEZ ARTURO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REYES GERMAN ARTURO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SANCHEZ RODRIGUEZ JORGE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URIBE KEDSNEY ALY STEPHANIA</a:t>
              </a:r>
            </a:p>
          </p:txBody>
        </p:sp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74C3862D-E071-46B7-8BC0-90E60FABAAFC}"/>
                </a:ext>
              </a:extLst>
            </p:cNvPr>
            <p:cNvSpPr txBox="1"/>
            <p:nvPr/>
          </p:nvSpPr>
          <p:spPr>
            <a:xfrm>
              <a:off x="8026485" y="1032127"/>
              <a:ext cx="4228058" cy="2708434"/>
            </a:xfrm>
            <a:prstGeom prst="rect">
              <a:avLst/>
            </a:prstGeom>
            <a:solidFill>
              <a:schemeClr val="bg1">
                <a:lumMod val="65000"/>
                <a:alpha val="58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ARIAS SANCHEZ RODRIGO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CORONA HERNANDEZ MARIANA GUADALUPE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GALICIA RAMIREZ ASHLEY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GOMEZ DIMAS PEDRO ANGEL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JIMENEZ REYES OSCAR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OLVERA ROSALES BENJAMIN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RAMOS DIAZ LUIS FERNANDO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RODRIGUEZ FELIX IRVING</a:t>
              </a:r>
            </a:p>
            <a:p>
              <a:pPr algn="ctr"/>
              <a:r>
                <a:rPr lang="es-MX" sz="1700" dirty="0">
                  <a:solidFill>
                    <a:schemeClr val="bg1"/>
                  </a:solidFill>
                </a:rPr>
                <a:t>SUAREZ ALVAREZ JESUS</a:t>
              </a:r>
            </a:p>
            <a:p>
              <a:pPr algn="ctr"/>
              <a:endParaRPr lang="es-MX" sz="17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92034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15000">
        <p15:prstTrans prst="curtains"/>
      </p:transition>
    </mc:Choice>
    <mc:Fallback>
      <p:transition spd="slow" advClick="0" advTm="15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813FCDB-5591-44FE-90EA-DC4D4FDF2058}"/>
              </a:ext>
            </a:extLst>
          </p:cNvPr>
          <p:cNvSpPr txBox="1"/>
          <p:nvPr/>
        </p:nvSpPr>
        <p:spPr>
          <a:xfrm>
            <a:off x="158621" y="158619"/>
            <a:ext cx="3619902" cy="707886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</p:spPr>
        <p:txBody>
          <a:bodyPr wrap="none" rtlCol="0">
            <a:spAutoFit/>
          </a:bodyPr>
          <a:lstStyle/>
          <a:p>
            <a:r>
              <a:rPr lang="es-MX" sz="4000" dirty="0">
                <a:solidFill>
                  <a:schemeClr val="bg1"/>
                </a:solidFill>
              </a:rPr>
              <a:t>GRUPO IDGS103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32379251-2C02-4D9F-B36F-5337F9DA9FD3}"/>
              </a:ext>
            </a:extLst>
          </p:cNvPr>
          <p:cNvGrpSpPr/>
          <p:nvPr/>
        </p:nvGrpSpPr>
        <p:grpSpPr>
          <a:xfrm>
            <a:off x="0" y="2136338"/>
            <a:ext cx="12199217" cy="2585323"/>
            <a:chOff x="9331" y="2136336"/>
            <a:chExt cx="12199217" cy="2585323"/>
          </a:xfrm>
        </p:grpSpPr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6A72FC5D-334E-4658-9FF2-029EA8FC06D1}"/>
                </a:ext>
              </a:extLst>
            </p:cNvPr>
            <p:cNvSpPr txBox="1"/>
            <p:nvPr/>
          </p:nvSpPr>
          <p:spPr>
            <a:xfrm>
              <a:off x="9331" y="2136336"/>
              <a:ext cx="4071756" cy="2585323"/>
            </a:xfrm>
            <a:prstGeom prst="rect">
              <a:avLst/>
            </a:prstGeom>
            <a:solidFill>
              <a:schemeClr val="bg1">
                <a:lumMod val="6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s-MX" dirty="0">
                  <a:solidFill>
                    <a:schemeClr val="bg1"/>
                  </a:solidFill>
                </a:rPr>
                <a:t>CHICHO HERNANDEZ JESUS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DE LA CRUZ VILLANUEVA DAVID ENRIQUE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GARCIA GENARO ANTONIO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GONZALEZ ORTEGA ALBERTO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MALDONADO BARRIENTOS MOISES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NERI GARCIA EDUARDO ROMAN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PILAR GIL IVETH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ROMERO HERNANDEZ ANGEL OMAR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SANTOS CLEMENTE GUSTAVO ANGEL</a:t>
              </a:r>
            </a:p>
          </p:txBody>
        </p:sp>
        <p:sp>
          <p:nvSpPr>
            <p:cNvPr id="7" name="CuadroTexto 6">
              <a:extLst>
                <a:ext uri="{FF2B5EF4-FFF2-40B4-BE49-F238E27FC236}">
                  <a16:creationId xmlns:a16="http://schemas.microsoft.com/office/drawing/2014/main" id="{16F4A71E-3677-4EC2-BFC6-FCE614005548}"/>
                </a:ext>
              </a:extLst>
            </p:cNvPr>
            <p:cNvSpPr txBox="1"/>
            <p:nvPr/>
          </p:nvSpPr>
          <p:spPr>
            <a:xfrm>
              <a:off x="4081087" y="2136336"/>
              <a:ext cx="4071755" cy="2585323"/>
            </a:xfrm>
            <a:prstGeom prst="rect">
              <a:avLst/>
            </a:prstGeom>
            <a:solidFill>
              <a:schemeClr val="bg1">
                <a:lumMod val="65000"/>
                <a:alpha val="58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MX" dirty="0">
                  <a:solidFill>
                    <a:schemeClr val="bg1"/>
                  </a:solidFill>
                </a:rPr>
                <a:t>DE JESUS DE LA CRUZ SUSANA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ELIGIO HERNANDEZ NAYELI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GAYTAN CASTILLO MAURICIO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GUTIERREZ AMADOR MARIO ALBERTO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MARTINEZ BECERRIL JAVIER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NIEVES ALVAREZ VICTOR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QUIROZ PALMA ALEX NAIL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SANCHEZ LOPEZ CESAR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ZACARIAS DIAZ CRISTHIAN</a:t>
              </a:r>
            </a:p>
          </p:txBody>
        </p:sp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14F1AB7F-8F9F-497B-B9C2-8DB3566DF032}"/>
                </a:ext>
              </a:extLst>
            </p:cNvPr>
            <p:cNvSpPr txBox="1"/>
            <p:nvPr/>
          </p:nvSpPr>
          <p:spPr>
            <a:xfrm>
              <a:off x="8152842" y="2136336"/>
              <a:ext cx="4055706" cy="2585323"/>
            </a:xfrm>
            <a:prstGeom prst="rect">
              <a:avLst/>
            </a:prstGeom>
            <a:solidFill>
              <a:schemeClr val="bg1">
                <a:lumMod val="65000"/>
                <a:alpha val="58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MX" dirty="0">
                  <a:solidFill>
                    <a:schemeClr val="bg1"/>
                  </a:solidFill>
                </a:rPr>
                <a:t> </a:t>
              </a:r>
              <a:r>
                <a:rPr lang="fr-FR" dirty="0">
                  <a:solidFill>
                    <a:schemeClr val="bg1"/>
                  </a:solidFill>
                </a:rPr>
                <a:t>DE LA CRUZ RIVERA JOSE DANIEL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FLORES SANABRIA LEONARDO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GOMEZ RODRIGUEZ JOSE GEOVANNI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JIMENEZ VENANCIO NANCY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MORALES GOMEZ ALEXIS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PEREZ JUAREZ ELENA ALEJANDRA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RICO ESTRADA AMERICA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SANTIBAÑEZ HERNANDEZ LESLY ARLET</a:t>
              </a:r>
            </a:p>
            <a:p>
              <a:pPr algn="ctr"/>
              <a:r>
                <a:rPr lang="es-MX" dirty="0">
                  <a:solidFill>
                    <a:schemeClr val="bg1"/>
                  </a:solidFill>
                </a:rPr>
                <a:t>ZEPETA PEREZ ALFREDO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6167197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15000">
        <p15:prstTrans prst="curtains"/>
      </p:transition>
    </mc:Choice>
    <mc:Fallback>
      <p:transition spd="slow" advClick="0" advTm="15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A01AF0CC-C2D5-436F-84D8-1749FF4D90BC}"/>
              </a:ext>
            </a:extLst>
          </p:cNvPr>
          <p:cNvSpPr txBox="1"/>
          <p:nvPr/>
        </p:nvSpPr>
        <p:spPr>
          <a:xfrm>
            <a:off x="2423102" y="248267"/>
            <a:ext cx="7005316" cy="707886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s-MX" sz="4000" dirty="0">
                <a:solidFill>
                  <a:schemeClr val="bg1"/>
                </a:solidFill>
              </a:rPr>
              <a:t>INSPIRADO EN FINAL FANTASY IV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2A4DACB-84CA-4C0E-833A-8C9E2185913C}"/>
              </a:ext>
            </a:extLst>
          </p:cNvPr>
          <p:cNvSpPr txBox="1"/>
          <p:nvPr/>
        </p:nvSpPr>
        <p:spPr>
          <a:xfrm>
            <a:off x="183354" y="1657350"/>
            <a:ext cx="4479496" cy="1323439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s-MX" sz="4000" dirty="0">
                <a:solidFill>
                  <a:schemeClr val="bg1"/>
                </a:solidFill>
              </a:rPr>
              <a:t>MÚSICA Y GRÁFICOS</a:t>
            </a:r>
          </a:p>
          <a:p>
            <a:pPr algn="ctr"/>
            <a:r>
              <a:rPr lang="es-MX" sz="4000" dirty="0">
                <a:solidFill>
                  <a:schemeClr val="bg1"/>
                </a:solidFill>
              </a:rPr>
              <a:t>SQUARESOFT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6C939B2-8A45-4DC7-A8B0-483D1338D223}"/>
              </a:ext>
            </a:extLst>
          </p:cNvPr>
          <p:cNvSpPr txBox="1"/>
          <p:nvPr/>
        </p:nvSpPr>
        <p:spPr>
          <a:xfrm>
            <a:off x="5925760" y="1657350"/>
            <a:ext cx="6164380" cy="1938992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s-MX" sz="4000" dirty="0">
                <a:solidFill>
                  <a:schemeClr val="bg1"/>
                </a:solidFill>
              </a:rPr>
              <a:t>TSUKI NO AKARI</a:t>
            </a:r>
          </a:p>
          <a:p>
            <a:pPr algn="ctr"/>
            <a:r>
              <a:rPr lang="es-MX" sz="4000" dirty="0">
                <a:solidFill>
                  <a:schemeClr val="bg1"/>
                </a:solidFill>
              </a:rPr>
              <a:t>(LUZ DE LUNA)</a:t>
            </a:r>
          </a:p>
          <a:p>
            <a:pPr algn="ctr"/>
            <a:r>
              <a:rPr lang="es-MX" sz="4000" dirty="0">
                <a:solidFill>
                  <a:schemeClr val="bg1"/>
                </a:solidFill>
              </a:rPr>
              <a:t>INTERPRETADO POR IDA EMI</a:t>
            </a:r>
          </a:p>
        </p:txBody>
      </p:sp>
    </p:spTree>
    <p:extLst>
      <p:ext uri="{BB962C8B-B14F-4D97-AF65-F5344CB8AC3E}">
        <p14:creationId xmlns:p14="http://schemas.microsoft.com/office/powerpoint/2010/main" val="267610816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10000">
        <p15:prstTrans prst="curtains"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5B4B57B-DFA7-4814-A97F-D4E646E59EF7}"/>
              </a:ext>
            </a:extLst>
          </p:cNvPr>
          <p:cNvSpPr txBox="1"/>
          <p:nvPr/>
        </p:nvSpPr>
        <p:spPr>
          <a:xfrm>
            <a:off x="4472034" y="1073019"/>
            <a:ext cx="3064557" cy="707886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s-MX" sz="4000" dirty="0">
                <a:solidFill>
                  <a:schemeClr val="bg1"/>
                </a:solidFill>
              </a:rPr>
              <a:t>POWERED BY:</a:t>
            </a:r>
          </a:p>
        </p:txBody>
      </p:sp>
      <p:grpSp>
        <p:nvGrpSpPr>
          <p:cNvPr id="11" name="Grupo 10">
            <a:extLst>
              <a:ext uri="{FF2B5EF4-FFF2-40B4-BE49-F238E27FC236}">
                <a16:creationId xmlns:a16="http://schemas.microsoft.com/office/drawing/2014/main" id="{94BECB59-8D95-42E4-80AF-9A3E92CFF8A6}"/>
              </a:ext>
            </a:extLst>
          </p:cNvPr>
          <p:cNvGrpSpPr/>
          <p:nvPr/>
        </p:nvGrpSpPr>
        <p:grpSpPr>
          <a:xfrm>
            <a:off x="926127" y="2876494"/>
            <a:ext cx="10576100" cy="2702459"/>
            <a:chOff x="926127" y="2876494"/>
            <a:chExt cx="10576100" cy="2702459"/>
          </a:xfrm>
        </p:grpSpPr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880FB0D7-BC10-4D0F-97AD-79C9D5ED0C89}"/>
                </a:ext>
              </a:extLst>
            </p:cNvPr>
            <p:cNvGrpSpPr/>
            <p:nvPr/>
          </p:nvGrpSpPr>
          <p:grpSpPr>
            <a:xfrm>
              <a:off x="7536591" y="2876494"/>
              <a:ext cx="3965636" cy="2702459"/>
              <a:chOff x="7826777" y="2876494"/>
              <a:chExt cx="3965636" cy="2702459"/>
            </a:xfrm>
          </p:grpSpPr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BCC95EFB-E654-46DF-ADD9-35DF826B2542}"/>
                  </a:ext>
                </a:extLst>
              </p:cNvPr>
              <p:cNvSpPr txBox="1"/>
              <p:nvPr/>
            </p:nvSpPr>
            <p:spPr>
              <a:xfrm>
                <a:off x="7826777" y="2876494"/>
                <a:ext cx="3965636" cy="707886"/>
              </a:xfrm>
              <a:prstGeom prst="rect">
                <a:avLst/>
              </a:prstGeom>
              <a:solidFill>
                <a:schemeClr val="bg1">
                  <a:lumMod val="65000"/>
                  <a:alpha val="58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MX" sz="4000" dirty="0" err="1">
                    <a:solidFill>
                      <a:schemeClr val="bg1"/>
                    </a:solidFill>
                  </a:rPr>
                  <a:t>PiskelApp</a:t>
                </a:r>
                <a:r>
                  <a:rPr lang="es-MX" sz="4000" dirty="0">
                    <a:solidFill>
                      <a:schemeClr val="bg1"/>
                    </a:solidFill>
                  </a:rPr>
                  <a:t> v0.1.4.0</a:t>
                </a:r>
              </a:p>
            </p:txBody>
          </p:sp>
          <p:pic>
            <p:nvPicPr>
              <p:cNvPr id="6" name="Imagen 5" descr="Forma, Patrón de fondo&#10;&#10;Descripción generada automáticamente">
                <a:extLst>
                  <a:ext uri="{FF2B5EF4-FFF2-40B4-BE49-F238E27FC236}">
                    <a16:creationId xmlns:a16="http://schemas.microsoft.com/office/drawing/2014/main" id="{9180F2F9-5C73-42E3-899D-1DEEC6DD50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12097" y="3583957"/>
                <a:ext cx="1994996" cy="1994996"/>
              </a:xfrm>
              <a:prstGeom prst="rect">
                <a:avLst/>
              </a:prstGeom>
            </p:spPr>
          </p:pic>
        </p:grpSp>
        <p:grpSp>
          <p:nvGrpSpPr>
            <p:cNvPr id="10" name="Grupo 9">
              <a:extLst>
                <a:ext uri="{FF2B5EF4-FFF2-40B4-BE49-F238E27FC236}">
                  <a16:creationId xmlns:a16="http://schemas.microsoft.com/office/drawing/2014/main" id="{8EAC375E-BD53-401B-A23A-CD5D48D2E4BA}"/>
                </a:ext>
              </a:extLst>
            </p:cNvPr>
            <p:cNvGrpSpPr/>
            <p:nvPr/>
          </p:nvGrpSpPr>
          <p:grpSpPr>
            <a:xfrm>
              <a:off x="926127" y="2876494"/>
              <a:ext cx="3545907" cy="2702459"/>
              <a:chOff x="399587" y="2876494"/>
              <a:chExt cx="3545907" cy="2702459"/>
            </a:xfrm>
          </p:grpSpPr>
          <p:sp>
            <p:nvSpPr>
              <p:cNvPr id="3" name="CuadroTexto 2">
                <a:extLst>
                  <a:ext uri="{FF2B5EF4-FFF2-40B4-BE49-F238E27FC236}">
                    <a16:creationId xmlns:a16="http://schemas.microsoft.com/office/drawing/2014/main" id="{15A34BB6-648D-4AFC-8771-90BA8FD5E328}"/>
                  </a:ext>
                </a:extLst>
              </p:cNvPr>
              <p:cNvSpPr txBox="1"/>
              <p:nvPr/>
            </p:nvSpPr>
            <p:spPr>
              <a:xfrm>
                <a:off x="399587" y="2876494"/>
                <a:ext cx="3545907" cy="707886"/>
              </a:xfrm>
              <a:prstGeom prst="rect">
                <a:avLst/>
              </a:prstGeom>
              <a:solidFill>
                <a:schemeClr val="bg1">
                  <a:lumMod val="65000"/>
                  <a:alpha val="58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MX" sz="4000" dirty="0">
                    <a:solidFill>
                      <a:schemeClr val="bg1"/>
                    </a:solidFill>
                  </a:rPr>
                  <a:t>Processing 3.5.4</a:t>
                </a:r>
              </a:p>
            </p:txBody>
          </p:sp>
          <p:pic>
            <p:nvPicPr>
              <p:cNvPr id="8" name="Imagen 7" descr="Logotipo, nombre de la empresa&#10;&#10;Descripción generada automáticamente">
                <a:extLst>
                  <a:ext uri="{FF2B5EF4-FFF2-40B4-BE49-F238E27FC236}">
                    <a16:creationId xmlns:a16="http://schemas.microsoft.com/office/drawing/2014/main" id="{133D50F2-916F-4598-96C1-7D61B178CD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9587" y="3584380"/>
                <a:ext cx="3545907" cy="1994573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08720820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10000">
        <p15:prstTrans prst="curtains"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10BC7DC-1013-4830-97FF-564A752F53B9}"/>
              </a:ext>
            </a:extLst>
          </p:cNvPr>
          <p:cNvSpPr txBox="1"/>
          <p:nvPr/>
        </p:nvSpPr>
        <p:spPr>
          <a:xfrm>
            <a:off x="3918858" y="2836506"/>
            <a:ext cx="4573240" cy="2554545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</p:spPr>
        <p:txBody>
          <a:bodyPr wrap="none" rtlCol="0">
            <a:spAutoFit/>
          </a:bodyPr>
          <a:lstStyle/>
          <a:p>
            <a:r>
              <a:rPr lang="es-MX" sz="4000" dirty="0">
                <a:solidFill>
                  <a:schemeClr val="bg1"/>
                </a:solidFill>
              </a:rPr>
              <a:t>FIRST ILLUSION UTVT</a:t>
            </a:r>
          </a:p>
          <a:p>
            <a:endParaRPr lang="es-MX" sz="4000" dirty="0">
              <a:solidFill>
                <a:schemeClr val="bg1"/>
              </a:solidFill>
            </a:endParaRPr>
          </a:p>
          <a:p>
            <a:pPr algn="ctr"/>
            <a:r>
              <a:rPr lang="es-MX" sz="4000" dirty="0">
                <a:solidFill>
                  <a:schemeClr val="bg1"/>
                </a:solidFill>
              </a:rPr>
              <a:t>Gracias por</a:t>
            </a:r>
          </a:p>
          <a:p>
            <a:pPr algn="ctr"/>
            <a:r>
              <a:rPr lang="es-MX" sz="4000" dirty="0">
                <a:solidFill>
                  <a:schemeClr val="bg1"/>
                </a:solidFill>
              </a:rPr>
              <a:t>jugar.</a:t>
            </a:r>
          </a:p>
        </p:txBody>
      </p:sp>
      <p:pic>
        <p:nvPicPr>
          <p:cNvPr id="6" name="Imagen 5" descr="Logotipo&#10;&#10;Descripción generada automáticamente">
            <a:extLst>
              <a:ext uri="{FF2B5EF4-FFF2-40B4-BE49-F238E27FC236}">
                <a16:creationId xmlns:a16="http://schemas.microsoft.com/office/drawing/2014/main" id="{DEF101E3-EF61-4D79-B286-115725DD3E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4713" y="934703"/>
            <a:ext cx="2857500" cy="15716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id="{D423AA60-6FDD-4839-994A-070BBBDE97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884" y="945831"/>
            <a:ext cx="1535113" cy="153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89469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10000">
        <p15:prstTrans prst="curtains"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396</Words>
  <Application>Microsoft Office PowerPoint</Application>
  <PresentationFormat>Panorámica</PresentationFormat>
  <Paragraphs>107</Paragraphs>
  <Slides>10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Ruben Dario Hernandez Mendo</dc:creator>
  <cp:lastModifiedBy>Ruben Dario Hernandez Mendo</cp:lastModifiedBy>
  <cp:revision>43</cp:revision>
  <dcterms:created xsi:type="dcterms:W3CDTF">2021-11-28T01:24:52Z</dcterms:created>
  <dcterms:modified xsi:type="dcterms:W3CDTF">2021-11-28T03:20:05Z</dcterms:modified>
</cp:coreProperties>
</file>

<file path=docProps/thumbnail.jpeg>
</file>